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057" autoAdjust="0"/>
  </p:normalViewPr>
  <p:slideViewPr>
    <p:cSldViewPr>
      <p:cViewPr varScale="1">
        <p:scale>
          <a:sx n="116" d="100"/>
          <a:sy n="116" d="100"/>
        </p:scale>
        <p:origin x="-159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vegetarian-icon-with-leaves-fork-and-knife-vector-1442307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340768"/>
            <a:ext cx="8640960" cy="5466940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r>
              <a:rPr lang="ru-RU" sz="2400" b="1" u="sng" dirty="0" smtClean="0"/>
              <a:t>Рекомендации как правильно хранить продукты</a:t>
            </a:r>
            <a:br>
              <a:rPr lang="ru-RU" sz="2400" b="1" u="sng" dirty="0" smtClean="0"/>
            </a:br>
            <a:r>
              <a:rPr lang="ru-RU" sz="2400" dirty="0" smtClean="0"/>
              <a:t> </a:t>
            </a:r>
            <a:r>
              <a:rPr lang="ru-RU" sz="1200" dirty="0" smtClean="0"/>
              <a:t>Для обеспечения качества и безопасности продуктов необходимо соблюдать правила их хранения. </a:t>
            </a:r>
            <a:br>
              <a:rPr lang="ru-RU" sz="1200" dirty="0" smtClean="0"/>
            </a:br>
            <a:r>
              <a:rPr lang="ru-RU" sz="1200" dirty="0" smtClean="0"/>
              <a:t>Простое прикосновение способно перенести вредные микробы на пищу и спровоцировать пищевое отравление. </a:t>
            </a:r>
            <a:r>
              <a:rPr lang="ru-RU" sz="2400" b="1" u="sng" dirty="0" smtClean="0"/>
              <a:t/>
            </a:r>
            <a:br>
              <a:rPr lang="ru-RU" sz="2400" b="1" u="sng" dirty="0" smtClean="0"/>
            </a:br>
            <a:endParaRPr lang="ru-RU" sz="2400" b="1" u="sng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395536" y="1484784"/>
          <a:ext cx="8280920" cy="50040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0230"/>
                <a:gridCol w="2106234"/>
                <a:gridCol w="2034226"/>
                <a:gridCol w="2070230"/>
              </a:tblGrid>
              <a:tr h="26266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Перед употреблением 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нужно не забывать мыть фрукты, овощи, зелень и даже яйца.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Даже совершенно чистые на вид фрукты и овощи надо тщательно вымыть, особенно если планируется их съесть сырыми.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ru-RU" sz="10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000" b="1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1100" b="1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После каждого приготовления пищи надо обязательно вымыть всю посуду, убрать мусор, а готовое блюдо поместить в холодильник.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b="1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  Поверхность разделочных столов и посуду необходимо вымыть после каждого контакта с сырыми продуктами. </a:t>
                      </a:r>
                      <a:endParaRPr lang="ru-RU" sz="1100" b="1" i="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00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00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000" b="1" kern="120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lang="ru-RU" sz="1100" b="1" kern="120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Необходимо отделять сырые продукты от готовых блюд. Нередко сырые и готовые продукты встречаются на разделочных досках, полках холодильника или «пересекаются» при помощи ножей.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ru-RU" sz="11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Также при обработке разных типов продуктов нужно пользоваться разными ножами и разделочными досками.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419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ru-RU" sz="10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ru-RU" sz="10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 сырых овощах, фруктах, мясе, птице и морепродуктах попадаются опасные микроорганизмы, которые всегда гибнут при термической обработке.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Однако если во время приготовления или хранения рядом с сырой пищей окажется готовое блюдо, опасные микробы могут попасть на него и привести к заражению.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Именно поэтому обязательно надо хранить сырые и готовые продукты как можно дальше друг от друга или раскладывать по контейнерам с крышками.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Лучше сразу выбрасывать вздувшиеся консервы или даже слегка </a:t>
                      </a:r>
                      <a:r>
                        <a:rPr lang="ru-RU" sz="11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заветрившие</a:t>
                      </a:r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продукты.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0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Оптимальный температурный режим хранения продуктов должен быть ниже +5 или выше +60 градусов. Не стоит оставлять пищу при комнатной температуре дольше, чем на два часа и, как только она остынет, необходимо сразу убрать ее в холодильник.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Размораживать продукты также рекомендуется не при комнатной температуре, а на нижней полке холодильника. </a:t>
                      </a:r>
                      <a:endParaRPr lang="ru-RU" sz="1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" name="Рисунок 6" descr="clip_image0021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6056" y="1052736"/>
            <a:ext cx="1008112" cy="936104"/>
          </a:xfrm>
          <a:prstGeom prst="rect">
            <a:avLst/>
          </a:prstGeom>
        </p:spPr>
      </p:pic>
      <p:pic>
        <p:nvPicPr>
          <p:cNvPr id="13" name="Рисунок 12" descr="моя-овощи-очистите-еду-12785753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7" y="1052736"/>
            <a:ext cx="936103" cy="936104"/>
          </a:xfrm>
          <a:prstGeom prst="rect">
            <a:avLst/>
          </a:prstGeom>
        </p:spPr>
      </p:pic>
      <p:pic>
        <p:nvPicPr>
          <p:cNvPr id="15" name="Рисунок 14" descr="washing-dishes-line-icon-concept-washing-dishes-vector-24543405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59832" y="1052736"/>
            <a:ext cx="936104" cy="864096"/>
          </a:xfrm>
          <a:prstGeom prst="rect">
            <a:avLst/>
          </a:prstGeom>
        </p:spPr>
      </p:pic>
      <p:pic>
        <p:nvPicPr>
          <p:cNvPr id="16" name="Рисунок 15" descr="нож-и-раз-е-очная-оска-выравнивают-значок-знак-вектора-п-ана-95968720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740352" y="1052736"/>
            <a:ext cx="936104" cy="936104"/>
          </a:xfrm>
          <a:prstGeom prst="rect">
            <a:avLst/>
          </a:prstGeom>
        </p:spPr>
      </p:pic>
      <p:pic>
        <p:nvPicPr>
          <p:cNvPr id="18" name="Рисунок 17" descr="взг-я-упы-через-семенозачаток-бактерии-вирус-микроб-характеры-78619570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flipH="1">
            <a:off x="395536" y="3573016"/>
            <a:ext cx="936104" cy="864096"/>
          </a:xfrm>
          <a:prstGeom prst="rect">
            <a:avLst/>
          </a:prstGeom>
        </p:spPr>
      </p:pic>
      <p:pic>
        <p:nvPicPr>
          <p:cNvPr id="10" name="Рисунок 9" descr="значок-пищевого-контейнера-в-плоском-стиле-illustrat-вектора-шара-кухни-126951069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987824" y="3861048"/>
            <a:ext cx="1008112" cy="864096"/>
          </a:xfrm>
          <a:prstGeom prst="rect">
            <a:avLst/>
          </a:prstGeom>
        </p:spPr>
      </p:pic>
      <p:pic>
        <p:nvPicPr>
          <p:cNvPr id="11" name="Рисунок 10" descr="мясо-иконки1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076056" y="3789040"/>
            <a:ext cx="1008112" cy="1008112"/>
          </a:xfrm>
          <a:prstGeom prst="rect">
            <a:avLst/>
          </a:prstGeom>
        </p:spPr>
      </p:pic>
      <p:pic>
        <p:nvPicPr>
          <p:cNvPr id="14" name="Рисунок 13" descr="2971153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7812360" y="3573016"/>
            <a:ext cx="936104" cy="864096"/>
          </a:xfrm>
          <a:prstGeom prst="rect">
            <a:avLst/>
          </a:prstGeom>
        </p:spPr>
      </p:pic>
      <p:pic>
        <p:nvPicPr>
          <p:cNvPr id="20" name="Рисунок 19" descr="a0bc2c40-4e8e-480d-8b43-551e877d9eee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491880" y="6453336"/>
            <a:ext cx="1944216" cy="40466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246</Words>
  <Application>Microsoft Office PowerPoint</Application>
  <PresentationFormat>Экран 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Рекомендации как правильно хранить продукты  Для обеспечения качества и безопасности продуктов необходимо соблюдать правила их хранения.  Простое прикосновение способно перенести вредные микробы на пищу и спровоцировать пищевое отравление.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Рекомендации как правильно хранить продукты</dc:title>
  <dc:creator>Елена Сергеевна Фролкова</dc:creator>
  <cp:lastModifiedBy>frolkova</cp:lastModifiedBy>
  <cp:revision>29</cp:revision>
  <dcterms:created xsi:type="dcterms:W3CDTF">2020-08-04T10:43:29Z</dcterms:created>
  <dcterms:modified xsi:type="dcterms:W3CDTF">2020-08-05T09:08:55Z</dcterms:modified>
</cp:coreProperties>
</file>